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Amatic SC" panose="020B0604020202020204" charset="-79"/>
      <p:regular r:id="rId13"/>
      <p:bold r:id="rId14"/>
    </p:embeddedFont>
    <p:embeddedFont>
      <p:font typeface="Source Code Pro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407336-F5DA-4C1E-A7FF-C38CFA9F4E22}">
  <a:tblStyle styleId="{CB407336-F5DA-4C1E-A7FF-C38CFA9F4E2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47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7fd3b88e76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7fd3b88e76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7fd3b88e7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7fd3b88e7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7fd3b88e7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7fd3b88e7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fd3b88e76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fd3b88e76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fd3b88e7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fd3b88e7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fd3b88e76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7fd3b88e76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fd3b88e76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fd3b88e76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fd3b88e76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7fd3b88e76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fd3b88e76_0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7fd3b88e76_0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-yUaLqsbuw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youtu.be/n2YyqhwfaJI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play/1622/952/843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4400" dirty="0">
                <a:latin typeface="+mn-lt"/>
              </a:rPr>
              <a:t>Rim – kraljevstvo i republika</a:t>
            </a:r>
            <a:endParaRPr sz="4400" dirty="0">
              <a:latin typeface="+mn-lt"/>
            </a:endParaRPr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428625" y="2453875"/>
            <a:ext cx="8403600" cy="100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N</a:t>
            </a:r>
            <a:r>
              <a:rPr lang="hr-HR" dirty="0" err="1"/>
              <a:t>astavna</a:t>
            </a:r>
            <a:r>
              <a:rPr lang="hr-HR" dirty="0"/>
              <a:t> </a:t>
            </a:r>
            <a:r>
              <a:rPr lang="hr" dirty="0"/>
              <a:t>tema: RAZVOJ RIMA, NJEGOVO TERITORIJALNO ŠIRENJE I PROCES PROPADANJA</a:t>
            </a: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932250" y="4243400"/>
            <a:ext cx="61722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825100" y="4089050"/>
            <a:ext cx="8007300" cy="7698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/>
              <a:t>POV. OŠ D.5.1.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/>
              <a:t>Učenik obrazlaže proces stvaranja i širenja države,državno uređenja i upravljanje državom u starom vijeku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izvori</a:t>
            </a:r>
            <a:endParaRPr dirty="0"/>
          </a:p>
        </p:txBody>
      </p:sp>
      <p:sp>
        <p:nvSpPr>
          <p:cNvPr id="121" name="Google Shape;121;p2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02205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rgbClr val="FF0000"/>
                </a:solidFill>
              </a:rPr>
              <a:t>Skeniraj pomoću aplikacije e-sfera kod i pogledaj dodatni digitalni sadržaj</a:t>
            </a:r>
            <a:endParaRPr lang="hr" dirty="0">
              <a:solidFill>
                <a:srgbClr val="FF0000"/>
              </a:solidFill>
            </a:endParaRPr>
          </a:p>
        </p:txBody>
      </p:sp>
      <p:pic>
        <p:nvPicPr>
          <p:cNvPr id="122" name="Google Shape;12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6300" y="0"/>
            <a:ext cx="39703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659513D2-0595-42B5-8573-870C01C081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190925"/>
            <a:ext cx="1447800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Ishodi</a:t>
            </a:r>
            <a:endParaRPr dirty="0"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učenik:</a:t>
            </a:r>
            <a:endParaRPr dirty="0"/>
          </a:p>
          <a:p>
            <a:pPr marL="457200" lvl="0" indent="-342900" algn="just" rtl="0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hr" dirty="0"/>
              <a:t>objašnjava pojmove: Forum Romanum, senat, republika, konzul, diktator</a:t>
            </a:r>
            <a:endParaRPr dirty="0"/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hr" dirty="0"/>
              <a:t>uz pomoć udžbenika uspoređuje legendu i znanstvenu teoriju o nastanku grada Rima</a:t>
            </a:r>
            <a:endParaRPr dirty="0"/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hr" dirty="0"/>
              <a:t>navodi sličnosti i razlike u uređenju rimske kraljevine i republike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Za današnji rad ti je potrebno: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" name="Google Shape;72;p15"/>
          <p:cNvSpPr/>
          <p:nvPr/>
        </p:nvSpPr>
        <p:spPr>
          <a:xfrm>
            <a:off x="900125" y="1618050"/>
            <a:ext cx="1928826" cy="1543050"/>
          </a:xfrm>
          <a:prstGeom prst="irregularSeal1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udžbenik</a:t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5186375" y="1264450"/>
            <a:ext cx="2657502" cy="1971702"/>
          </a:xfrm>
          <a:prstGeom prst="irregularSeal1">
            <a:avLst/>
          </a:prstGeom>
          <a:solidFill>
            <a:srgbClr val="9FC5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olovka,gumica,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flomaster</a:t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3343300" y="2811500"/>
            <a:ext cx="1843074" cy="1757376"/>
          </a:xfrm>
          <a:prstGeom prst="irregularSeal1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bilježnica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Uvod u novu temATSKU CJELINU – RIM</a:t>
            </a:r>
            <a:endParaRPr dirty="0"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Prouči zemljovid na str. 166./167. u udžbeniku </a:t>
            </a:r>
            <a:r>
              <a:rPr lang="en-GB" i="1" dirty="0"/>
              <a:t>K</a:t>
            </a:r>
            <a:r>
              <a:rPr lang="hr-HR" i="1" dirty="0"/>
              <a:t>lio 5</a:t>
            </a:r>
            <a:r>
              <a:rPr lang="hr" dirty="0"/>
              <a:t> i pronađi grad Rim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dirty="0"/>
              <a:t>Odgovori: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hr" dirty="0"/>
              <a:t>gdje je smješten grad Rim?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hr" dirty="0"/>
              <a:t>znaš li kako se zove poluotok na kojem je smješten?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hr" dirty="0"/>
              <a:t>o kojim gradovima na zemljovidu smo već učili?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u bilježnicu napiši naslov</a:t>
            </a:r>
            <a:endParaRPr dirty="0"/>
          </a:p>
        </p:txBody>
      </p:sp>
      <p:sp>
        <p:nvSpPr>
          <p:cNvPr id="87" name="Google Shape;87;p17"/>
          <p:cNvSpPr/>
          <p:nvPr/>
        </p:nvSpPr>
        <p:spPr>
          <a:xfrm>
            <a:off x="733425" y="1789512"/>
            <a:ext cx="7211625" cy="1564475"/>
          </a:xfrm>
          <a:prstGeom prst="flowChartPunchedTape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" sz="3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" sz="3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3600" b="1" dirty="0"/>
              <a:t>   RIM – kraljevstvo i republika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sz="3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/>
              <a:t>i današnji </a:t>
            </a:r>
            <a:r>
              <a:rPr lang="hr" sz="2000" dirty="0"/>
              <a:t>datum</a:t>
            </a:r>
            <a:endParaRPr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Rim – legenda i znanost</a:t>
            </a:r>
            <a:endParaRPr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5939100" cy="370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- pročitaj tekst u udžbeniku od str. 168 </a:t>
            </a:r>
            <a:r>
              <a:rPr lang="en-GB" dirty="0"/>
              <a:t>d</a:t>
            </a:r>
            <a:r>
              <a:rPr lang="hr-HR" dirty="0"/>
              <a:t>o </a:t>
            </a:r>
            <a:r>
              <a:rPr lang="hr" dirty="0"/>
              <a:t>170 i u bilježnicu nacrtaj usporednu tablicu sa sljedećim podacima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graphicFrame>
        <p:nvGraphicFramePr>
          <p:cNvPr id="94" name="Google Shape;94;p18"/>
          <p:cNvGraphicFramePr/>
          <p:nvPr>
            <p:extLst>
              <p:ext uri="{D42A27DB-BD31-4B8C-83A1-F6EECF244321}">
                <p14:modId xmlns:p14="http://schemas.microsoft.com/office/powerpoint/2010/main" val="1847478045"/>
              </p:ext>
            </p:extLst>
          </p:nvPr>
        </p:nvGraphicFramePr>
        <p:xfrm>
          <a:off x="529825" y="2747775"/>
          <a:ext cx="5778350" cy="1981050"/>
        </p:xfrm>
        <a:graphic>
          <a:graphicData uri="http://schemas.openxmlformats.org/drawingml/2006/table">
            <a:tbl>
              <a:tblPr>
                <a:noFill/>
                <a:tableStyleId>{CB407336-F5DA-4C1E-A7FF-C38CFA9F4E22}</a:tableStyleId>
              </a:tblPr>
              <a:tblGrid>
                <a:gridCol w="24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/>
                        <a:t>LEGENDA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/>
                        <a:t>ZNANOST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b="1" i="1" dirty="0"/>
                        <a:t>vrijeme nastanka</a:t>
                      </a:r>
                      <a:endParaRPr b="1" i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b="1" i="1" dirty="0"/>
                        <a:t>kratak opis</a:t>
                      </a:r>
                      <a:endParaRPr b="1" i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b="1" i="1" dirty="0"/>
                        <a:t>sličnosti</a:t>
                      </a:r>
                      <a:endParaRPr b="1" i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b="1" i="1" dirty="0"/>
                        <a:t>razlike</a:t>
                      </a:r>
                      <a:endParaRPr b="1" i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6125" y="366463"/>
            <a:ext cx="2857500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najvažniji pojmovi</a:t>
            </a:r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u="sng">
                <a:solidFill>
                  <a:schemeClr val="hlink"/>
                </a:solidFill>
                <a:hlinkClick r:id="rId3"/>
              </a:rPr>
              <a:t>FORUM ROMANUM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/>
              <a:t>KAPITOLIJSKO TROJSTVO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u="sng">
                <a:solidFill>
                  <a:schemeClr val="hlink"/>
                </a:solidFill>
                <a:hlinkClick r:id="rId4"/>
              </a:rPr>
              <a:t>SENAT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/>
              <a:t>KONZUL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/>
              <a:t>NARODNA SKUPŠTINA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hr"/>
              <a:t>DIKTATOR</a:t>
            </a:r>
            <a:endParaRPr/>
          </a:p>
        </p:txBody>
      </p:sp>
      <p:sp>
        <p:nvSpPr>
          <p:cNvPr id="102" name="Google Shape;102;p19"/>
          <p:cNvSpPr/>
          <p:nvPr/>
        </p:nvSpPr>
        <p:spPr>
          <a:xfrm>
            <a:off x="4272325" y="1652100"/>
            <a:ext cx="4275300" cy="1912800"/>
          </a:xfrm>
          <a:prstGeom prst="horizontalScroll">
            <a:avLst>
              <a:gd name="adj" fmla="val 12500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O</a:t>
            </a:r>
            <a:r>
              <a:rPr lang="hr" dirty="0"/>
              <a:t>pise pojmova pronaći češ u udžbeniku na str. 170 – 171, a klikom na riječ možeš pogledati kratak video.</a:t>
            </a: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Opise pojmova napiši u bilježnicu. Možeš svojim riječima.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/>
          <p:nvPr/>
        </p:nvSpPr>
        <p:spPr>
          <a:xfrm>
            <a:off x="1357325" y="1809750"/>
            <a:ext cx="5595900" cy="1726500"/>
          </a:xfrm>
          <a:prstGeom prst="flowChartAlternateProcess">
            <a:avLst/>
          </a:prstGeom>
          <a:solidFill>
            <a:srgbClr val="9FC5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u bilježnicu nacrtaj crtu vremena na kojoj ćeš označi razdoblje: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hr" dirty="0"/>
              <a:t>RIMSKOG KRALJEVSTVA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hr" dirty="0"/>
              <a:t>RIMSKE REPUBLIKE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hr" dirty="0"/>
              <a:t>OSNUTAK GRADA RIMA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za kraj- ponovimo</a:t>
            </a:r>
            <a:endParaRPr/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hr" u="sng">
                <a:solidFill>
                  <a:schemeClr val="hlink"/>
                </a:solidFill>
                <a:hlinkClick r:id="rId3"/>
              </a:rPr>
              <a:t>KVIZ-POJMOVI</a:t>
            </a:r>
            <a:endParaRPr/>
          </a:p>
        </p:txBody>
      </p:sp>
      <p:pic>
        <p:nvPicPr>
          <p:cNvPr id="115" name="Google Shape;115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67001" y="1136650"/>
            <a:ext cx="6477000" cy="400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270</Words>
  <Application>Microsoft Office PowerPoint</Application>
  <PresentationFormat>Prikaz na zaslonu (16:9)</PresentationFormat>
  <Paragraphs>54</Paragraphs>
  <Slides>10</Slides>
  <Notes>10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Amatic SC</vt:lpstr>
      <vt:lpstr>Source Code Pro</vt:lpstr>
      <vt:lpstr>Arial</vt:lpstr>
      <vt:lpstr>Beach Day</vt:lpstr>
      <vt:lpstr>Rim – kraljevstvo i republika</vt:lpstr>
      <vt:lpstr>Ishodi</vt:lpstr>
      <vt:lpstr>Za današnji rad ti je potrebno: </vt:lpstr>
      <vt:lpstr>Uvod u novu temATSKU CJELINU – RIM</vt:lpstr>
      <vt:lpstr>u bilježnicu napiši naslov</vt:lpstr>
      <vt:lpstr>Rim – legenda i znanost</vt:lpstr>
      <vt:lpstr>najvažniji pojmovi</vt:lpstr>
      <vt:lpstr>PowerPoint prezentacija</vt:lpstr>
      <vt:lpstr>za kraj- ponovimo</vt:lpstr>
      <vt:lpstr>izvori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Rim- kraljevstvo i republika</dc:title>
  <dc:creator>Deniver Vukelić</dc:creator>
  <cp:lastModifiedBy>Deniver Vukelić</cp:lastModifiedBy>
  <cp:revision>3</cp:revision>
  <dcterms:modified xsi:type="dcterms:W3CDTF">2020-04-21T17:04:05Z</dcterms:modified>
</cp:coreProperties>
</file>